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ato 2" charset="1" panose="020F0502020204030203"/>
      <p:regular r:id="rId10"/>
    </p:embeddedFont>
    <p:embeddedFont>
      <p:font typeface="Lato 2 Bold" charset="1" panose="020F0502020204030203"/>
      <p:regular r:id="rId11"/>
    </p:embeddedFont>
    <p:embeddedFont>
      <p:font typeface="Lato 2 Italics" charset="1" panose="020F0502020204030203"/>
      <p:regular r:id="rId12"/>
    </p:embeddedFont>
    <p:embeddedFont>
      <p:font typeface="Lato 2 Bold Italics" charset="1" panose="020F0502020204030203"/>
      <p:regular r:id="rId13"/>
    </p:embeddedFont>
    <p:embeddedFont>
      <p:font typeface="Lato 1" charset="1" panose="020F0502020204030203"/>
      <p:regular r:id="rId14"/>
    </p:embeddedFont>
    <p:embeddedFont>
      <p:font typeface="Lato 1 Bold" charset="1" panose="020F0502020204030203"/>
      <p:regular r:id="rId15"/>
    </p:embeddedFont>
    <p:embeddedFont>
      <p:font typeface="Lato 1 Italics" charset="1" panose="020F0502020204030203"/>
      <p:regular r:id="rId16"/>
    </p:embeddedFont>
    <p:embeddedFont>
      <p:font typeface="Lato 1 Bold Italics" charset="1" panose="020F0502020204030203"/>
      <p:regular r:id="rId17"/>
    </p:embeddedFont>
    <p:embeddedFont>
      <p:font typeface="Lato 1 Thin" charset="1" panose="020F0502020204030203"/>
      <p:regular r:id="rId18"/>
    </p:embeddedFont>
    <p:embeddedFont>
      <p:font typeface="Lato 1 Thin Italics" charset="1" panose="020F0502020204030203"/>
      <p:regular r:id="rId19"/>
    </p:embeddedFont>
    <p:embeddedFont>
      <p:font typeface="Lato 1 Light" charset="1" panose="020F0502020204030203"/>
      <p:regular r:id="rId20"/>
    </p:embeddedFont>
    <p:embeddedFont>
      <p:font typeface="Lato 1 Light Italics" charset="1" panose="020F0502020204030203"/>
      <p:regular r:id="rId21"/>
    </p:embeddedFont>
    <p:embeddedFont>
      <p:font typeface="Lato 1 Heavy" charset="1" panose="020F0502020204030203"/>
      <p:regular r:id="rId22"/>
    </p:embeddedFont>
    <p:embeddedFont>
      <p:font typeface="Lato 1 Heavy Italics" charset="1" panose="020F05020202040302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33" Target="slides/slide1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A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94906" y="429611"/>
            <a:ext cx="10698188" cy="9427779"/>
          </a:xfrm>
          <a:custGeom>
            <a:avLst/>
            <a:gdLst/>
            <a:ahLst/>
            <a:cxnLst/>
            <a:rect r="r" b="b" t="t" l="l"/>
            <a:pathLst>
              <a:path h="9427779" w="10698188">
                <a:moveTo>
                  <a:pt x="0" y="0"/>
                </a:moveTo>
                <a:lnTo>
                  <a:pt x="10698188" y="0"/>
                </a:lnTo>
                <a:lnTo>
                  <a:pt x="10698188" y="9427778"/>
                </a:lnTo>
                <a:lnTo>
                  <a:pt x="0" y="94277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302205" y="2187713"/>
            <a:ext cx="11683589" cy="5911575"/>
            <a:chOff x="0" y="0"/>
            <a:chExt cx="3497846" cy="17698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97846" cy="1769814"/>
            </a:xfrm>
            <a:custGeom>
              <a:avLst/>
              <a:gdLst/>
              <a:ahLst/>
              <a:cxnLst/>
              <a:rect r="r" b="b" t="t" l="l"/>
              <a:pathLst>
                <a:path h="1769814" w="3497846">
                  <a:moveTo>
                    <a:pt x="0" y="0"/>
                  </a:moveTo>
                  <a:lnTo>
                    <a:pt x="0" y="1769814"/>
                  </a:lnTo>
                  <a:lnTo>
                    <a:pt x="3497846" y="1769814"/>
                  </a:lnTo>
                  <a:lnTo>
                    <a:pt x="3497846" y="0"/>
                  </a:lnTo>
                  <a:lnTo>
                    <a:pt x="0" y="0"/>
                  </a:lnTo>
                  <a:close/>
                  <a:moveTo>
                    <a:pt x="3436886" y="1708854"/>
                  </a:moveTo>
                  <a:lnTo>
                    <a:pt x="59690" y="1708854"/>
                  </a:lnTo>
                  <a:lnTo>
                    <a:pt x="59690" y="59690"/>
                  </a:lnTo>
                  <a:lnTo>
                    <a:pt x="3436886" y="59690"/>
                  </a:lnTo>
                  <a:lnTo>
                    <a:pt x="3436886" y="170885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4046960" y="2390775"/>
            <a:ext cx="10194080" cy="549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spc="288">
                <a:solidFill>
                  <a:srgbClr val="000000"/>
                </a:solidFill>
                <a:latin typeface="Lato 1 Heavy"/>
              </a:rPr>
              <a:t> TESTING USING</a:t>
            </a:r>
          </a:p>
          <a:p>
            <a:pPr algn="ctr">
              <a:lnSpc>
                <a:spcPts val="10800"/>
              </a:lnSpc>
            </a:pPr>
            <a:r>
              <a:rPr lang="en-US" sz="9000" spc="288">
                <a:solidFill>
                  <a:srgbClr val="000000"/>
                </a:solidFill>
                <a:latin typeface="Lato 1 Heavy"/>
              </a:rPr>
              <a:t>SELENIUM </a:t>
            </a:r>
          </a:p>
          <a:p>
            <a:pPr algn="ctr">
              <a:lnSpc>
                <a:spcPts val="10800"/>
              </a:lnSpc>
            </a:pPr>
            <a:r>
              <a:rPr lang="en-US" sz="9000" spc="288">
                <a:solidFill>
                  <a:srgbClr val="000000"/>
                </a:solidFill>
                <a:latin typeface="Lato 1 Heavy"/>
              </a:rPr>
              <a:t>AND</a:t>
            </a:r>
          </a:p>
          <a:p>
            <a:pPr algn="ctr">
              <a:lnSpc>
                <a:spcPts val="10800"/>
              </a:lnSpc>
            </a:pPr>
            <a:r>
              <a:rPr lang="en-US" sz="9000" spc="288">
                <a:solidFill>
                  <a:srgbClr val="000000"/>
                </a:solidFill>
                <a:latin typeface="Lato 1 Heavy"/>
              </a:rPr>
              <a:t>TESTNG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A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95369">
            <a:off x="-1062685" y="-2918350"/>
            <a:ext cx="19243011" cy="14251855"/>
          </a:xfrm>
          <a:custGeom>
            <a:avLst/>
            <a:gdLst/>
            <a:ahLst/>
            <a:cxnLst/>
            <a:rect r="r" b="b" t="t" l="l"/>
            <a:pathLst>
              <a:path h="14251855" w="19243011">
                <a:moveTo>
                  <a:pt x="0" y="0"/>
                </a:moveTo>
                <a:lnTo>
                  <a:pt x="19243011" y="0"/>
                </a:lnTo>
                <a:lnTo>
                  <a:pt x="19243011" y="14251855"/>
                </a:lnTo>
                <a:lnTo>
                  <a:pt x="0" y="142518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59964" y="2285002"/>
            <a:ext cx="14368071" cy="5716996"/>
            <a:chOff x="0" y="0"/>
            <a:chExt cx="7380650" cy="29367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380650" cy="2936730"/>
            </a:xfrm>
            <a:custGeom>
              <a:avLst/>
              <a:gdLst/>
              <a:ahLst/>
              <a:cxnLst/>
              <a:rect r="r" b="b" t="t" l="l"/>
              <a:pathLst>
                <a:path h="2936730" w="7380650">
                  <a:moveTo>
                    <a:pt x="0" y="0"/>
                  </a:moveTo>
                  <a:lnTo>
                    <a:pt x="0" y="2936730"/>
                  </a:lnTo>
                  <a:lnTo>
                    <a:pt x="7380650" y="2936730"/>
                  </a:lnTo>
                  <a:lnTo>
                    <a:pt x="7380650" y="0"/>
                  </a:lnTo>
                  <a:lnTo>
                    <a:pt x="0" y="0"/>
                  </a:lnTo>
                  <a:close/>
                  <a:moveTo>
                    <a:pt x="7319690" y="2875770"/>
                  </a:moveTo>
                  <a:lnTo>
                    <a:pt x="59690" y="2875770"/>
                  </a:lnTo>
                  <a:lnTo>
                    <a:pt x="59690" y="59690"/>
                  </a:lnTo>
                  <a:lnTo>
                    <a:pt x="7319690" y="59690"/>
                  </a:lnTo>
                  <a:lnTo>
                    <a:pt x="7319690" y="287577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4057466" y="3938244"/>
            <a:ext cx="11017895" cy="1554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80"/>
              </a:lnSpc>
            </a:pPr>
            <a:r>
              <a:rPr lang="en-US" sz="9600">
                <a:solidFill>
                  <a:srgbClr val="000000"/>
                </a:solidFill>
                <a:latin typeface="Lato 1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A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94906" y="429611"/>
            <a:ext cx="10698188" cy="9427779"/>
          </a:xfrm>
          <a:custGeom>
            <a:avLst/>
            <a:gdLst/>
            <a:ahLst/>
            <a:cxnLst/>
            <a:rect r="r" b="b" t="t" l="l"/>
            <a:pathLst>
              <a:path h="9427779" w="10698188">
                <a:moveTo>
                  <a:pt x="0" y="0"/>
                </a:moveTo>
                <a:lnTo>
                  <a:pt x="10698188" y="0"/>
                </a:lnTo>
                <a:lnTo>
                  <a:pt x="10698188" y="9427778"/>
                </a:lnTo>
                <a:lnTo>
                  <a:pt x="0" y="94277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302205" y="2187713"/>
            <a:ext cx="11683589" cy="5911575"/>
            <a:chOff x="0" y="0"/>
            <a:chExt cx="3497846" cy="17698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97846" cy="1769814"/>
            </a:xfrm>
            <a:custGeom>
              <a:avLst/>
              <a:gdLst/>
              <a:ahLst/>
              <a:cxnLst/>
              <a:rect r="r" b="b" t="t" l="l"/>
              <a:pathLst>
                <a:path h="1769814" w="3497846">
                  <a:moveTo>
                    <a:pt x="0" y="0"/>
                  </a:moveTo>
                  <a:lnTo>
                    <a:pt x="0" y="1769814"/>
                  </a:lnTo>
                  <a:lnTo>
                    <a:pt x="3497846" y="1769814"/>
                  </a:lnTo>
                  <a:lnTo>
                    <a:pt x="3497846" y="0"/>
                  </a:lnTo>
                  <a:lnTo>
                    <a:pt x="0" y="0"/>
                  </a:lnTo>
                  <a:close/>
                  <a:moveTo>
                    <a:pt x="3436886" y="1708854"/>
                  </a:moveTo>
                  <a:lnTo>
                    <a:pt x="59690" y="1708854"/>
                  </a:lnTo>
                  <a:lnTo>
                    <a:pt x="59690" y="59690"/>
                  </a:lnTo>
                  <a:lnTo>
                    <a:pt x="3436886" y="59690"/>
                  </a:lnTo>
                  <a:lnTo>
                    <a:pt x="3436886" y="170885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794906" y="2943225"/>
            <a:ext cx="10194080" cy="439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spc="288">
                <a:solidFill>
                  <a:srgbClr val="000000"/>
                </a:solidFill>
                <a:latin typeface="Lato 1 Heavy"/>
              </a:rPr>
              <a:t> </a:t>
            </a:r>
          </a:p>
          <a:p>
            <a:pPr algn="ctr">
              <a:lnSpc>
                <a:spcPts val="5999"/>
              </a:lnSpc>
            </a:pPr>
            <a:r>
              <a:rPr lang="en-US" sz="4999" spc="159">
                <a:solidFill>
                  <a:srgbClr val="000000"/>
                </a:solidFill>
                <a:latin typeface="Lato 1 Heavy"/>
              </a:rPr>
              <a:t>UNIT : PERFROMANCE TESTING</a:t>
            </a:r>
          </a:p>
          <a:p>
            <a:pPr algn="ctr">
              <a:lnSpc>
                <a:spcPts val="5999"/>
              </a:lnSpc>
            </a:pPr>
          </a:p>
          <a:p>
            <a:pPr algn="ctr">
              <a:lnSpc>
                <a:spcPts val="5999"/>
              </a:lnSpc>
            </a:pPr>
            <a:r>
              <a:rPr lang="en-US" sz="4999" spc="159">
                <a:solidFill>
                  <a:srgbClr val="000000"/>
                </a:solidFill>
                <a:latin typeface="Lato 1 Heavy"/>
              </a:rPr>
              <a:t>SUKHMANDEEP SINGH</a:t>
            </a:r>
          </a:p>
          <a:p>
            <a:pPr algn="ctr">
              <a:lnSpc>
                <a:spcPts val="5999"/>
              </a:lnSpc>
            </a:pPr>
            <a:r>
              <a:rPr lang="en-US" sz="4999" spc="159">
                <a:solidFill>
                  <a:srgbClr val="000000"/>
                </a:solidFill>
                <a:latin typeface="Lato 1 Heavy"/>
              </a:rPr>
              <a:t>201418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EAEA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68930" y="1274089"/>
            <a:ext cx="1095014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Lato 1 Bold"/>
              </a:rPr>
              <a:t>ABOUT PROJECT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784515" y="3457626"/>
            <a:ext cx="5831828" cy="1761460"/>
            <a:chOff x="0" y="0"/>
            <a:chExt cx="7775770" cy="234861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57150"/>
              <a:ext cx="7775770" cy="10803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624"/>
                </a:lnSpc>
              </a:pPr>
              <a:r>
                <a:rPr lang="en-US" sz="5095">
                  <a:solidFill>
                    <a:srgbClr val="000000"/>
                  </a:solidFill>
                  <a:latin typeface="Lato 1 Bold"/>
                </a:rPr>
                <a:t>WEB PAGE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491986"/>
              <a:ext cx="7775770" cy="8566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99"/>
                </a:lnSpc>
              </a:pPr>
              <a:r>
                <a:rPr lang="en-US" sz="4076">
                  <a:solidFill>
                    <a:srgbClr val="000000"/>
                  </a:solidFill>
                  <a:latin typeface="Lato 2"/>
                </a:rPr>
                <a:t>USING HTML, CSS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282102" y="6478728"/>
            <a:ext cx="4840619" cy="2014602"/>
            <a:chOff x="0" y="0"/>
            <a:chExt cx="6454158" cy="268613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38100"/>
              <a:ext cx="6454158" cy="887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98"/>
                </a:lnSpc>
              </a:pPr>
              <a:r>
                <a:rPr lang="en-US" sz="4229">
                  <a:solidFill>
                    <a:srgbClr val="000000"/>
                  </a:solidFill>
                  <a:latin typeface="Lato 1 Bold"/>
                </a:rPr>
                <a:t>SELENIUM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241449"/>
              <a:ext cx="6454158" cy="14446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98"/>
                </a:lnSpc>
              </a:pPr>
              <a:r>
                <a:rPr lang="en-US" sz="3383">
                  <a:solidFill>
                    <a:srgbClr val="000000"/>
                  </a:solidFill>
                  <a:latin typeface="Lato 2"/>
                </a:rPr>
                <a:t>TESTING WEB PAGE WITH SELENIUM 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101121" y="6397455"/>
            <a:ext cx="5035898" cy="2095875"/>
            <a:chOff x="0" y="0"/>
            <a:chExt cx="6714531" cy="279449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47625"/>
              <a:ext cx="6714531" cy="9311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20"/>
                </a:lnSpc>
              </a:pPr>
              <a:r>
                <a:rPr lang="en-US" sz="4400">
                  <a:solidFill>
                    <a:srgbClr val="000000"/>
                  </a:solidFill>
                  <a:latin typeface="Lato 1 Bold"/>
                </a:rPr>
                <a:t>TESTNG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283159"/>
              <a:ext cx="6714531" cy="1511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76"/>
                </a:lnSpc>
              </a:pPr>
              <a:r>
                <a:rPr lang="en-US" sz="3520">
                  <a:solidFill>
                    <a:srgbClr val="000000"/>
                  </a:solidFill>
                  <a:latin typeface="Lato 2"/>
                </a:rPr>
                <a:t>PARALLEL TESTING</a:t>
              </a:r>
            </a:p>
            <a:p>
              <a:pPr algn="ctr">
                <a:lnSpc>
                  <a:spcPts val="4576"/>
                </a:lnSpc>
              </a:pPr>
              <a:r>
                <a:rPr lang="en-US" sz="3520">
                  <a:solidFill>
                    <a:srgbClr val="000000"/>
                  </a:solidFill>
                  <a:latin typeface="Lato 2"/>
                </a:rPr>
                <a:t>ORGANIZING CODE</a:t>
              </a:r>
              <a:r>
                <a:rPr lang="en-US" sz="3520">
                  <a:solidFill>
                    <a:srgbClr val="000000"/>
                  </a:solidFill>
                  <a:latin typeface="Lato 2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A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849622">
            <a:off x="-3140742" y="-4148774"/>
            <a:ext cx="17695673" cy="9445066"/>
          </a:xfrm>
          <a:custGeom>
            <a:avLst/>
            <a:gdLst/>
            <a:ahLst/>
            <a:cxnLst/>
            <a:rect r="r" b="b" t="t" l="l"/>
            <a:pathLst>
              <a:path h="9445066" w="17695673">
                <a:moveTo>
                  <a:pt x="0" y="0"/>
                </a:moveTo>
                <a:lnTo>
                  <a:pt x="17695673" y="0"/>
                </a:lnTo>
                <a:lnTo>
                  <a:pt x="17695673" y="9445066"/>
                </a:lnTo>
                <a:lnTo>
                  <a:pt x="0" y="94450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438" y="4736063"/>
            <a:ext cx="9027562" cy="3461909"/>
          </a:xfrm>
          <a:custGeom>
            <a:avLst/>
            <a:gdLst/>
            <a:ahLst/>
            <a:cxnLst/>
            <a:rect r="r" b="b" t="t" l="l"/>
            <a:pathLst>
              <a:path h="3461909" w="9027562">
                <a:moveTo>
                  <a:pt x="0" y="0"/>
                </a:moveTo>
                <a:lnTo>
                  <a:pt x="9027562" y="0"/>
                </a:lnTo>
                <a:lnTo>
                  <a:pt x="9027562" y="3461909"/>
                </a:lnTo>
                <a:lnTo>
                  <a:pt x="0" y="34619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79" r="0" b="-437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63721" y="2392519"/>
            <a:ext cx="7047100" cy="3523550"/>
          </a:xfrm>
          <a:custGeom>
            <a:avLst/>
            <a:gdLst/>
            <a:ahLst/>
            <a:cxnLst/>
            <a:rect r="r" b="b" t="t" l="l"/>
            <a:pathLst>
              <a:path h="3523550" w="7047100">
                <a:moveTo>
                  <a:pt x="0" y="0"/>
                </a:moveTo>
                <a:lnTo>
                  <a:pt x="7047101" y="0"/>
                </a:lnTo>
                <a:lnTo>
                  <a:pt x="7047101" y="3523550"/>
                </a:lnTo>
                <a:lnTo>
                  <a:pt x="0" y="35235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963721" y="6054868"/>
            <a:ext cx="6574524" cy="3988035"/>
          </a:xfrm>
          <a:custGeom>
            <a:avLst/>
            <a:gdLst/>
            <a:ahLst/>
            <a:cxnLst/>
            <a:rect r="r" b="b" t="t" l="l"/>
            <a:pathLst>
              <a:path h="3988035" w="6574524">
                <a:moveTo>
                  <a:pt x="0" y="0"/>
                </a:moveTo>
                <a:lnTo>
                  <a:pt x="6574524" y="0"/>
                </a:lnTo>
                <a:lnTo>
                  <a:pt x="6574524" y="3988035"/>
                </a:lnTo>
                <a:lnTo>
                  <a:pt x="0" y="39880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297144"/>
            <a:ext cx="1095014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Lato 1 Bold"/>
              </a:rPr>
              <a:t>WEB PAGES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A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2116" y="2182693"/>
            <a:ext cx="7261733" cy="5716996"/>
            <a:chOff x="0" y="0"/>
            <a:chExt cx="3730237" cy="29367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30237" cy="2936730"/>
            </a:xfrm>
            <a:custGeom>
              <a:avLst/>
              <a:gdLst/>
              <a:ahLst/>
              <a:cxnLst/>
              <a:rect r="r" b="b" t="t" l="l"/>
              <a:pathLst>
                <a:path h="2936730" w="3730237">
                  <a:moveTo>
                    <a:pt x="0" y="0"/>
                  </a:moveTo>
                  <a:lnTo>
                    <a:pt x="0" y="2936730"/>
                  </a:lnTo>
                  <a:lnTo>
                    <a:pt x="3730237" y="2936730"/>
                  </a:lnTo>
                  <a:lnTo>
                    <a:pt x="3730237" y="0"/>
                  </a:lnTo>
                  <a:lnTo>
                    <a:pt x="0" y="0"/>
                  </a:lnTo>
                  <a:close/>
                  <a:moveTo>
                    <a:pt x="3669277" y="2875770"/>
                  </a:moveTo>
                  <a:lnTo>
                    <a:pt x="59690" y="2875770"/>
                  </a:lnTo>
                  <a:lnTo>
                    <a:pt x="59690" y="59690"/>
                  </a:lnTo>
                  <a:lnTo>
                    <a:pt x="3669277" y="59690"/>
                  </a:lnTo>
                  <a:lnTo>
                    <a:pt x="3669277" y="287577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534466" y="4429686"/>
            <a:ext cx="6757033" cy="1156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60"/>
              </a:lnSpc>
            </a:pPr>
            <a:r>
              <a:rPr lang="en-US" sz="7200">
                <a:solidFill>
                  <a:srgbClr val="000000"/>
                </a:solidFill>
                <a:latin typeface="Lato 1 Bold"/>
              </a:rPr>
              <a:t>SELENIUM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211477" y="2388176"/>
            <a:ext cx="5303985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549"/>
              </a:lnSpc>
              <a:spcBef>
                <a:spcPct val="0"/>
              </a:spcBef>
            </a:pPr>
            <a:r>
              <a:rPr lang="en-US" sz="3499" u="sng">
                <a:solidFill>
                  <a:srgbClr val="000000"/>
                </a:solidFill>
                <a:latin typeface="Lato 2"/>
              </a:rPr>
              <a:t>Automation Tool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211477" y="4057450"/>
            <a:ext cx="5303985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549"/>
              </a:lnSpc>
              <a:spcBef>
                <a:spcPct val="0"/>
              </a:spcBef>
            </a:pPr>
            <a:r>
              <a:rPr lang="en-US" sz="3499" u="sng">
                <a:solidFill>
                  <a:srgbClr val="000000"/>
                </a:solidFill>
                <a:latin typeface="Lato 2"/>
              </a:rPr>
              <a:t>Cross-browser Testing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211477" y="5546208"/>
            <a:ext cx="5303985" cy="113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549"/>
              </a:lnSpc>
              <a:spcBef>
                <a:spcPct val="0"/>
              </a:spcBef>
            </a:pPr>
            <a:r>
              <a:rPr lang="en-US" sz="3499" u="sng">
                <a:solidFill>
                  <a:srgbClr val="000000"/>
                </a:solidFill>
                <a:latin typeface="Lato 2"/>
              </a:rPr>
              <a:t>Programming Language Support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211477" y="7598064"/>
            <a:ext cx="5303985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549"/>
              </a:lnSpc>
              <a:spcBef>
                <a:spcPct val="0"/>
              </a:spcBef>
            </a:pPr>
            <a:r>
              <a:rPr lang="en-US" sz="3499" u="sng">
                <a:solidFill>
                  <a:srgbClr val="000000"/>
                </a:solidFill>
                <a:latin typeface="Lato 2"/>
              </a:rPr>
              <a:t>Open Source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30825" y="2444135"/>
            <a:ext cx="473136" cy="43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Lato 1 Bold"/>
              </a:rPr>
              <a:t>1.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30825" y="4113410"/>
            <a:ext cx="473136" cy="43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Lato 1 Bold"/>
              </a:rPr>
              <a:t>2.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30825" y="5887917"/>
            <a:ext cx="473136" cy="43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Lato 1 Bold"/>
              </a:rPr>
              <a:t>3.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30825" y="7654023"/>
            <a:ext cx="473136" cy="43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Lato 1 Bold"/>
              </a:rPr>
              <a:t>4.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86879">
            <a:off x="30041" y="5070442"/>
            <a:ext cx="9149632" cy="2493275"/>
          </a:xfrm>
          <a:custGeom>
            <a:avLst/>
            <a:gdLst/>
            <a:ahLst/>
            <a:cxnLst/>
            <a:rect r="r" b="b" t="t" l="l"/>
            <a:pathLst>
              <a:path h="2493275" w="9149632">
                <a:moveTo>
                  <a:pt x="0" y="0"/>
                </a:moveTo>
                <a:lnTo>
                  <a:pt x="9149632" y="0"/>
                </a:lnTo>
                <a:lnTo>
                  <a:pt x="9149632" y="2493274"/>
                </a:lnTo>
                <a:lnTo>
                  <a:pt x="0" y="2493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A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2116" y="2182693"/>
            <a:ext cx="7261733" cy="5716996"/>
            <a:chOff x="0" y="0"/>
            <a:chExt cx="3730237" cy="29367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30237" cy="2936730"/>
            </a:xfrm>
            <a:custGeom>
              <a:avLst/>
              <a:gdLst/>
              <a:ahLst/>
              <a:cxnLst/>
              <a:rect r="r" b="b" t="t" l="l"/>
              <a:pathLst>
                <a:path h="2936730" w="3730237">
                  <a:moveTo>
                    <a:pt x="0" y="0"/>
                  </a:moveTo>
                  <a:lnTo>
                    <a:pt x="0" y="2936730"/>
                  </a:lnTo>
                  <a:lnTo>
                    <a:pt x="3730237" y="2936730"/>
                  </a:lnTo>
                  <a:lnTo>
                    <a:pt x="3730237" y="0"/>
                  </a:lnTo>
                  <a:lnTo>
                    <a:pt x="0" y="0"/>
                  </a:lnTo>
                  <a:close/>
                  <a:moveTo>
                    <a:pt x="3669277" y="2875770"/>
                  </a:moveTo>
                  <a:lnTo>
                    <a:pt x="59690" y="2875770"/>
                  </a:lnTo>
                  <a:lnTo>
                    <a:pt x="59690" y="59690"/>
                  </a:lnTo>
                  <a:lnTo>
                    <a:pt x="3669277" y="59690"/>
                  </a:lnTo>
                  <a:lnTo>
                    <a:pt x="3669277" y="287577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86879">
            <a:off x="30041" y="5070442"/>
            <a:ext cx="9149632" cy="2493275"/>
          </a:xfrm>
          <a:custGeom>
            <a:avLst/>
            <a:gdLst/>
            <a:ahLst/>
            <a:cxnLst/>
            <a:rect r="r" b="b" t="t" l="l"/>
            <a:pathLst>
              <a:path h="2493275" w="9149632">
                <a:moveTo>
                  <a:pt x="0" y="0"/>
                </a:moveTo>
                <a:lnTo>
                  <a:pt x="9149632" y="0"/>
                </a:lnTo>
                <a:lnTo>
                  <a:pt x="9149632" y="2493274"/>
                </a:lnTo>
                <a:lnTo>
                  <a:pt x="0" y="2493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4466" y="4292400"/>
            <a:ext cx="6757033" cy="1156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60"/>
              </a:lnSpc>
            </a:pPr>
            <a:r>
              <a:rPr lang="en-US" sz="7200">
                <a:solidFill>
                  <a:srgbClr val="000000"/>
                </a:solidFill>
                <a:latin typeface="Lato 1 Bold"/>
              </a:rPr>
              <a:t>TestNg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211477" y="2388176"/>
            <a:ext cx="5303985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549"/>
              </a:lnSpc>
              <a:spcBef>
                <a:spcPct val="0"/>
              </a:spcBef>
            </a:pPr>
            <a:r>
              <a:rPr lang="en-US" sz="3499" u="sng">
                <a:solidFill>
                  <a:srgbClr val="000000"/>
                </a:solidFill>
                <a:latin typeface="Lato 2"/>
              </a:rPr>
              <a:t>Testing Framework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211477" y="4057450"/>
            <a:ext cx="5303985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549"/>
              </a:lnSpc>
              <a:spcBef>
                <a:spcPct val="0"/>
              </a:spcBef>
            </a:pPr>
            <a:r>
              <a:rPr lang="en-US" sz="3499" u="sng">
                <a:solidFill>
                  <a:srgbClr val="000000"/>
                </a:solidFill>
                <a:latin typeface="Lato 2"/>
              </a:rPr>
              <a:t>Annotations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211477" y="5831958"/>
            <a:ext cx="5303985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549"/>
              </a:lnSpc>
              <a:spcBef>
                <a:spcPct val="0"/>
              </a:spcBef>
            </a:pPr>
            <a:r>
              <a:rPr lang="en-US" sz="3499" u="sng">
                <a:solidFill>
                  <a:srgbClr val="000000"/>
                </a:solidFill>
                <a:latin typeface="Lato 2"/>
              </a:rPr>
              <a:t>Parallel Test Execution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211477" y="7598064"/>
            <a:ext cx="5303985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549"/>
              </a:lnSpc>
              <a:spcBef>
                <a:spcPct val="0"/>
              </a:spcBef>
            </a:pPr>
            <a:r>
              <a:rPr lang="en-US" sz="3499" u="sng">
                <a:solidFill>
                  <a:srgbClr val="000000"/>
                </a:solidFill>
                <a:latin typeface="Lato 2"/>
              </a:rPr>
              <a:t>Test Suite Configuration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30825" y="2444135"/>
            <a:ext cx="473136" cy="43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Lato 1 Bold"/>
              </a:rPr>
              <a:t>1.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30825" y="4113410"/>
            <a:ext cx="473136" cy="43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Lato 1 Bold"/>
              </a:rPr>
              <a:t>2.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30825" y="5887917"/>
            <a:ext cx="473136" cy="43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Lato 1 Bold"/>
              </a:rPr>
              <a:t>3.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30825" y="7654023"/>
            <a:ext cx="473136" cy="43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Lato 1 Bold"/>
              </a:rPr>
              <a:t>4.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A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988151">
            <a:off x="2851823" y="-6656760"/>
            <a:ext cx="13315404" cy="11734199"/>
          </a:xfrm>
          <a:custGeom>
            <a:avLst/>
            <a:gdLst/>
            <a:ahLst/>
            <a:cxnLst/>
            <a:rect r="r" b="b" t="t" l="l"/>
            <a:pathLst>
              <a:path h="11734199" w="13315404">
                <a:moveTo>
                  <a:pt x="0" y="0"/>
                </a:moveTo>
                <a:lnTo>
                  <a:pt x="13315404" y="0"/>
                </a:lnTo>
                <a:lnTo>
                  <a:pt x="13315404" y="11734199"/>
                </a:lnTo>
                <a:lnTo>
                  <a:pt x="0" y="117341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3313" y="2998147"/>
            <a:ext cx="7793207" cy="6859689"/>
          </a:xfrm>
          <a:custGeom>
            <a:avLst/>
            <a:gdLst/>
            <a:ahLst/>
            <a:cxnLst/>
            <a:rect r="r" b="b" t="t" l="l"/>
            <a:pathLst>
              <a:path h="6859689" w="7793207">
                <a:moveTo>
                  <a:pt x="0" y="0"/>
                </a:moveTo>
                <a:lnTo>
                  <a:pt x="7793206" y="0"/>
                </a:lnTo>
                <a:lnTo>
                  <a:pt x="7793206" y="6859688"/>
                </a:lnTo>
                <a:lnTo>
                  <a:pt x="0" y="68596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018907" y="2998147"/>
            <a:ext cx="7559657" cy="6859689"/>
          </a:xfrm>
          <a:custGeom>
            <a:avLst/>
            <a:gdLst/>
            <a:ahLst/>
            <a:cxnLst/>
            <a:rect r="r" b="b" t="t" l="l"/>
            <a:pathLst>
              <a:path h="6859689" w="7559657">
                <a:moveTo>
                  <a:pt x="0" y="0"/>
                </a:moveTo>
                <a:lnTo>
                  <a:pt x="7559657" y="0"/>
                </a:lnTo>
                <a:lnTo>
                  <a:pt x="7559657" y="6859688"/>
                </a:lnTo>
                <a:lnTo>
                  <a:pt x="0" y="68596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10069" y="1270275"/>
            <a:ext cx="13667862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Lato 1 Bold"/>
              </a:rPr>
              <a:t>HOME PAGE TESTING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A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988151">
            <a:off x="2851823" y="-6656760"/>
            <a:ext cx="13315404" cy="11734199"/>
          </a:xfrm>
          <a:custGeom>
            <a:avLst/>
            <a:gdLst/>
            <a:ahLst/>
            <a:cxnLst/>
            <a:rect r="r" b="b" t="t" l="l"/>
            <a:pathLst>
              <a:path h="11734199" w="13315404">
                <a:moveTo>
                  <a:pt x="0" y="0"/>
                </a:moveTo>
                <a:lnTo>
                  <a:pt x="13315404" y="0"/>
                </a:lnTo>
                <a:lnTo>
                  <a:pt x="13315404" y="11734199"/>
                </a:lnTo>
                <a:lnTo>
                  <a:pt x="0" y="117341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7357" y="2901017"/>
            <a:ext cx="9535099" cy="6929880"/>
          </a:xfrm>
          <a:custGeom>
            <a:avLst/>
            <a:gdLst/>
            <a:ahLst/>
            <a:cxnLst/>
            <a:rect r="r" b="b" t="t" l="l"/>
            <a:pathLst>
              <a:path h="6929880" w="9535099">
                <a:moveTo>
                  <a:pt x="0" y="0"/>
                </a:moveTo>
                <a:lnTo>
                  <a:pt x="9535098" y="0"/>
                </a:lnTo>
                <a:lnTo>
                  <a:pt x="9535098" y="6929881"/>
                </a:lnTo>
                <a:lnTo>
                  <a:pt x="0" y="69298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65649" y="2901017"/>
            <a:ext cx="6861857" cy="6929880"/>
          </a:xfrm>
          <a:custGeom>
            <a:avLst/>
            <a:gdLst/>
            <a:ahLst/>
            <a:cxnLst/>
            <a:rect r="r" b="b" t="t" l="l"/>
            <a:pathLst>
              <a:path h="6929880" w="6861857">
                <a:moveTo>
                  <a:pt x="0" y="0"/>
                </a:moveTo>
                <a:lnTo>
                  <a:pt x="6861857" y="0"/>
                </a:lnTo>
                <a:lnTo>
                  <a:pt x="6861857" y="6929881"/>
                </a:lnTo>
                <a:lnTo>
                  <a:pt x="0" y="69298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10069" y="1270275"/>
            <a:ext cx="13667862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Lato 1 Bold"/>
              </a:rPr>
              <a:t>SIGN UP PAGE TESTING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A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988151">
            <a:off x="2851823" y="-6656760"/>
            <a:ext cx="13315404" cy="11734199"/>
          </a:xfrm>
          <a:custGeom>
            <a:avLst/>
            <a:gdLst/>
            <a:ahLst/>
            <a:cxnLst/>
            <a:rect r="r" b="b" t="t" l="l"/>
            <a:pathLst>
              <a:path h="11734199" w="13315404">
                <a:moveTo>
                  <a:pt x="0" y="0"/>
                </a:moveTo>
                <a:lnTo>
                  <a:pt x="13315404" y="0"/>
                </a:lnTo>
                <a:lnTo>
                  <a:pt x="13315404" y="11734199"/>
                </a:lnTo>
                <a:lnTo>
                  <a:pt x="0" y="117341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11287" y="2844658"/>
            <a:ext cx="6407904" cy="6675619"/>
          </a:xfrm>
          <a:custGeom>
            <a:avLst/>
            <a:gdLst/>
            <a:ahLst/>
            <a:cxnLst/>
            <a:rect r="r" b="b" t="t" l="l"/>
            <a:pathLst>
              <a:path h="6675619" w="6407904">
                <a:moveTo>
                  <a:pt x="0" y="0"/>
                </a:moveTo>
                <a:lnTo>
                  <a:pt x="6407903" y="0"/>
                </a:lnTo>
                <a:lnTo>
                  <a:pt x="6407903" y="6675620"/>
                </a:lnTo>
                <a:lnTo>
                  <a:pt x="0" y="66756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53194" y="2844658"/>
            <a:ext cx="6166098" cy="6413642"/>
          </a:xfrm>
          <a:custGeom>
            <a:avLst/>
            <a:gdLst/>
            <a:ahLst/>
            <a:cxnLst/>
            <a:rect r="r" b="b" t="t" l="l"/>
            <a:pathLst>
              <a:path h="6413642" w="6166098">
                <a:moveTo>
                  <a:pt x="0" y="0"/>
                </a:moveTo>
                <a:lnTo>
                  <a:pt x="6166098" y="0"/>
                </a:lnTo>
                <a:lnTo>
                  <a:pt x="6166098" y="6413642"/>
                </a:lnTo>
                <a:lnTo>
                  <a:pt x="0" y="64136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10069" y="1270275"/>
            <a:ext cx="13667862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Lato 1 Bold"/>
              </a:rPr>
              <a:t>LOGIN PAGE TESTING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DAFwIRpgfNM</dc:identifier>
  <dcterms:modified xsi:type="dcterms:W3CDTF">2011-08-01T06:04:30Z</dcterms:modified>
  <cp:revision>1</cp:revision>
  <dc:title>Your Title Goes</dc:title>
</cp:coreProperties>
</file>